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18" r:id="rId2"/>
  </p:sldMasterIdLst>
  <p:notesMasterIdLst>
    <p:notesMasterId r:id="rId11"/>
  </p:notesMasterIdLst>
  <p:sldIdLst>
    <p:sldId id="256" r:id="rId3"/>
    <p:sldId id="258" r:id="rId4"/>
    <p:sldId id="259" r:id="rId5"/>
    <p:sldId id="265" r:id="rId6"/>
    <p:sldId id="260" r:id="rId7"/>
    <p:sldId id="266" r:id="rId8"/>
    <p:sldId id="261" r:id="rId9"/>
    <p:sldId id="267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F9E4971-5AB6-4EEA-B76C-5D183F729276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934A075-1551-4B80-84D2-B419D3A965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3844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4395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472498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22062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8074980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76376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H627  </a:t>
            </a:r>
            <a: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只要信祂</a:t>
            </a:r>
            <a:r>
              <a:rPr lang="zh-TW" altLang="en-US" sz="2800" b="1" dirty="0">
                <a:effectLst/>
                <a:latin typeface="細明體" pitchFamily="49" charset="-120"/>
                <a:ea typeface="細明體" pitchFamily="49" charset="-120"/>
              </a:rPr>
              <a:t> </a:t>
            </a:r>
            <a:r>
              <a:rPr lang="en-US" altLang="en-US" sz="2800" b="1" dirty="0">
                <a:effectLst/>
                <a:latin typeface="細明體" pitchFamily="49" charset="-120"/>
                <a:ea typeface="細明體" pitchFamily="49" charset="-120"/>
              </a:rPr>
              <a:t> </a:t>
            </a:r>
            <a:br>
              <a:rPr lang="en-US" altLang="en-US" sz="2800" b="1" dirty="0">
                <a:effectLst/>
                <a:latin typeface="細明體" pitchFamily="49" charset="-120"/>
                <a:ea typeface="細明體" pitchFamily="49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ONLY TRUST HIM (1/4)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被罪壓害，人人請來，</a:t>
            </a: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ea typeface="標楷體" pitchFamily="65" charset="-120"/>
              </a:rPr>
              <a:t>Come, </a:t>
            </a:r>
            <a:r>
              <a:rPr lang="en-US" altLang="zh-TW" sz="2800" dirty="0" err="1">
                <a:solidFill>
                  <a:srgbClr val="FFFFFF"/>
                </a:solidFill>
                <a:ea typeface="標楷體" pitchFamily="65" charset="-120"/>
              </a:rPr>
              <a:t>ev’ry</a:t>
            </a:r>
            <a:r>
              <a:rPr lang="en-US" altLang="zh-TW" sz="2800" dirty="0">
                <a:solidFill>
                  <a:srgbClr val="FFFFFF"/>
                </a:solidFill>
                <a:ea typeface="標楷體" pitchFamily="65" charset="-120"/>
              </a:rPr>
              <a:t> soul by sin oppressed, 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救主充滿愛憐； </a:t>
            </a:r>
            <a:endParaRPr lang="en-US" altLang="zh-TW" sz="3200" dirty="0">
              <a:solidFill>
                <a:srgbClr val="FFFFFF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ea typeface="標楷體" pitchFamily="65" charset="-120"/>
              </a:rPr>
              <a:t>There’s mercy with the Lord,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祂要救你，安你心懷，</a:t>
            </a: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ea typeface="標楷體" pitchFamily="65" charset="-120"/>
              </a:rPr>
              <a:t>And He will surely give you rest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只要信祂恩言。 </a:t>
            </a:r>
            <a:endParaRPr lang="en-US" altLang="zh-TW" sz="3200" dirty="0">
              <a:solidFill>
                <a:srgbClr val="FFFFFF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ea typeface="標楷體" pitchFamily="65" charset="-120"/>
              </a:rPr>
              <a:t>By trusting in His word.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110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只要信祂！只要信祂！</a:t>
            </a:r>
          </a:p>
          <a:p>
            <a:pPr algn="ctr"/>
            <a:r>
              <a:rPr lang="en-US" altLang="zh-TW" sz="2800" dirty="0">
                <a:ea typeface="標楷體" pitchFamily="65" charset="-120"/>
              </a:rPr>
              <a:t>Only trust Him, only trust Him,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現在要信祂！ 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ea typeface="標楷體" pitchFamily="65" charset="-120"/>
              </a:rPr>
              <a:t>Only trust Him now;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祂要救你！祂要救你！</a:t>
            </a:r>
          </a:p>
          <a:p>
            <a:pPr algn="ctr"/>
            <a:r>
              <a:rPr lang="en-US" altLang="zh-TW" sz="2800" dirty="0">
                <a:ea typeface="標楷體" pitchFamily="65" charset="-120"/>
              </a:rPr>
              <a:t>He will save you, He will save you,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現在要救你！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ea typeface="標楷體" pitchFamily="65" charset="-120"/>
              </a:rPr>
              <a:t>He will save you now.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耶穌為賜豐富恩典，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Jesus shed His precious blood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已經流出寶血；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Rich blessings to bestow;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你若投此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硃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紅泉源，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Plunge now into the crimson flood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必得潔白如雪。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</a:t>
            </a:r>
            <a:r>
              <a:rPr lang="en-US" altLang="zh-TW" sz="2800" dirty="0" err="1">
                <a:ea typeface="標楷體" pitchFamily="65" charset="-120"/>
              </a:rPr>
              <a:t>washeth</a:t>
            </a:r>
            <a:r>
              <a:rPr lang="en-US" altLang="zh-TW" sz="2800" dirty="0">
                <a:ea typeface="標楷體" pitchFamily="65" charset="-120"/>
              </a:rPr>
              <a:t> white as snow.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110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只要信祂！只要信祂！</a:t>
            </a:r>
          </a:p>
          <a:p>
            <a:pPr algn="ctr"/>
            <a:r>
              <a:rPr lang="en-US" altLang="zh-TW" sz="2800" dirty="0">
                <a:ea typeface="標楷體" pitchFamily="65" charset="-120"/>
              </a:rPr>
              <a:t>Only trust Him, only trust Him,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現在要信祂！ 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ea typeface="標楷體" pitchFamily="65" charset="-120"/>
              </a:rPr>
              <a:t>Only trust Him now;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祂要救你！祂要救你！</a:t>
            </a:r>
          </a:p>
          <a:p>
            <a:pPr algn="ctr"/>
            <a:r>
              <a:rPr lang="en-US" altLang="zh-TW" sz="2800" dirty="0">
                <a:ea typeface="標楷體" pitchFamily="65" charset="-120"/>
              </a:rPr>
              <a:t>He will save you, He will save you,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現在要救你！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ea typeface="標楷體" pitchFamily="65" charset="-120"/>
              </a:rPr>
              <a:t>He will save you now.</a:t>
            </a:r>
          </a:p>
        </p:txBody>
      </p:sp>
    </p:spTree>
    <p:extLst>
      <p:ext uri="{BB962C8B-B14F-4D97-AF65-F5344CB8AC3E}">
        <p14:creationId xmlns:p14="http://schemas.microsoft.com/office/powerpoint/2010/main" val="3250882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是的，主是道路、真理，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Yes, Jesus is the Truth, the Way,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引人進入安息；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leads you into rest;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立即相信，勿再遲疑，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Believe in Him without delay,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必得永生福氣。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you are fully blest.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110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只要信祂！只要信祂！</a:t>
            </a:r>
          </a:p>
          <a:p>
            <a:pPr algn="ctr"/>
            <a:r>
              <a:rPr lang="en-US" altLang="zh-TW" sz="2800" dirty="0">
                <a:ea typeface="標楷體" pitchFamily="65" charset="-120"/>
              </a:rPr>
              <a:t>Only trust Him, only trust Him,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現在要信祂！ 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ea typeface="標楷體" pitchFamily="65" charset="-120"/>
              </a:rPr>
              <a:t>Only trust Him now;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祂要救你！祂要救你！</a:t>
            </a:r>
          </a:p>
          <a:p>
            <a:pPr algn="ctr"/>
            <a:r>
              <a:rPr lang="en-US" altLang="zh-TW" sz="2800" dirty="0">
                <a:ea typeface="標楷體" pitchFamily="65" charset="-120"/>
              </a:rPr>
              <a:t>He will save you, He will save you,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現在要救你！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ea typeface="標楷體" pitchFamily="65" charset="-120"/>
              </a:rPr>
              <a:t>He will save you now.</a:t>
            </a:r>
          </a:p>
        </p:txBody>
      </p:sp>
    </p:spTree>
    <p:extLst>
      <p:ext uri="{BB962C8B-B14F-4D97-AF65-F5344CB8AC3E}">
        <p14:creationId xmlns:p14="http://schemas.microsoft.com/office/powerpoint/2010/main" val="4084678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來呀！加入這個聖隊，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then, and join this holy band,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同向榮耀直往；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on to glory go;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美麗天城無憂無淚，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dwell in that celestial land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不息之樂永享。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Where joys immortal flow.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110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只要信祂！只要信祂！</a:t>
            </a:r>
          </a:p>
          <a:p>
            <a:pPr algn="ctr"/>
            <a:r>
              <a:rPr lang="en-US" altLang="zh-TW" sz="2800" dirty="0">
                <a:ea typeface="標楷體" pitchFamily="65" charset="-120"/>
              </a:rPr>
              <a:t>Only trust Him, only trust Him,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現在要信祂！ 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ea typeface="標楷體" pitchFamily="65" charset="-120"/>
              </a:rPr>
              <a:t>Only trust Him now;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祂要救你！祂要救你！</a:t>
            </a:r>
          </a:p>
          <a:p>
            <a:pPr algn="ctr"/>
            <a:r>
              <a:rPr lang="en-US" altLang="zh-TW" sz="2800" dirty="0">
                <a:ea typeface="標楷體" pitchFamily="65" charset="-120"/>
              </a:rPr>
              <a:t>He will save you, He will save you,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現在要救你！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ea typeface="標楷體" pitchFamily="65" charset="-120"/>
              </a:rPr>
              <a:t>He will save you now.</a:t>
            </a:r>
          </a:p>
        </p:txBody>
      </p:sp>
    </p:spTree>
    <p:extLst>
      <p:ext uri="{BB962C8B-B14F-4D97-AF65-F5344CB8AC3E}">
        <p14:creationId xmlns:p14="http://schemas.microsoft.com/office/powerpoint/2010/main" val="3529932795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389</TotalTime>
  <Words>506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H627  只要信祂   ONLY TRUST HIM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H627 只要信祂 ONLY TRUST HIM</dc:title>
  <dc:subject>Hymnary 聖徒詩歌</dc:subject>
  <dc:creator>John H. Stockton</dc:creator>
  <cp:lastModifiedBy>Timothy Liang</cp:lastModifiedBy>
  <cp:revision>43</cp:revision>
  <dcterms:created xsi:type="dcterms:W3CDTF">2001-06-25T21:35:05Z</dcterms:created>
  <dcterms:modified xsi:type="dcterms:W3CDTF">2017-08-06T15:28:25Z</dcterms:modified>
</cp:coreProperties>
</file>